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76" d="100"/>
          <a:sy n="76" d="100"/>
        </p:scale>
        <p:origin x="-480" y="-4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562707" y="1371600"/>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5073EB10-F8BD-47F5-92B2-6797B42CFA8D}" type="slidenum">
              <a:rPr lang="ru-RU" smtClean="0"/>
              <a:pPr/>
              <a:t>‹#›</a:t>
            </a:fld>
            <a:endParaRPr lang="ru-RU"/>
          </a:p>
        </p:txBody>
      </p:sp>
      <p:sp>
        <p:nvSpPr>
          <p:cNvPr id="9" name="Подзаголовок 8"/>
          <p:cNvSpPr>
            <a:spLocks noGrp="1"/>
          </p:cNvSpPr>
          <p:nvPr>
            <p:ph type="subTitle" idx="1"/>
          </p:nvPr>
        </p:nvSpPr>
        <p:spPr>
          <a:xfrm>
            <a:off x="1828800" y="3331698"/>
            <a:ext cx="85344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73EB10-F8BD-47F5-92B2-6797B42CFA8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73EB10-F8BD-47F5-92B2-6797B42CFA8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73EB10-F8BD-47F5-92B2-6797B42CFA8D}"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33600" y="609600"/>
            <a:ext cx="94488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2133600" y="2507786"/>
            <a:ext cx="94488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10566400" y="6416676"/>
            <a:ext cx="1016000" cy="365125"/>
          </a:xfrm>
        </p:spPr>
        <p:txBody>
          <a:bodyPr/>
          <a:lstStyle/>
          <a:p>
            <a:fld id="{5073EB10-F8BD-47F5-92B2-6797B42CFA8D}"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73EB10-F8BD-47F5-92B2-6797B42CFA8D}"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109728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073EB10-F8BD-47F5-92B2-6797B42CFA8D}"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073EB10-F8BD-47F5-92B2-6797B42CFA8D}"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073EB10-F8BD-47F5-92B2-6797B42CFA8D}"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73EB10-F8BD-47F5-92B2-6797B42CFA8D}"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2438400" y="1831975"/>
            <a:ext cx="73152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80B163A9-DB6B-433A-86B0-5854C6CCE561}" type="datetimeFigureOut">
              <a:rPr lang="ru-RU" smtClean="0"/>
              <a:pPr/>
              <a:t>27.09.2017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73EB10-F8BD-47F5-92B2-6797B42CFA8D}"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609600" y="1600200"/>
            <a:ext cx="109728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0B163A9-DB6B-433A-86B0-5854C6CCE561}" type="datetimeFigureOut">
              <a:rPr lang="ru-RU" smtClean="0"/>
              <a:pPr/>
              <a:t>27.09.2017</a:t>
            </a:fld>
            <a:endParaRPr lang="ru-RU"/>
          </a:p>
        </p:txBody>
      </p:sp>
      <p:sp>
        <p:nvSpPr>
          <p:cNvPr id="3" name="Нижний колонтитул 2"/>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073EB10-F8BD-47F5-92B2-6797B42CFA8D}"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kk-KZ" dirty="0"/>
              <a:t>Арнайы қызмет трансформаторлары</a:t>
            </a:r>
            <a:endParaRPr lang="ru-RU" dirty="0"/>
          </a:p>
        </p:txBody>
      </p:sp>
    </p:spTree>
    <p:extLst>
      <p:ext uri="{BB962C8B-B14F-4D97-AF65-F5344CB8AC3E}">
        <p14:creationId xmlns="" xmlns:p14="http://schemas.microsoft.com/office/powerpoint/2010/main" val="291349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4434213"/>
            <a:ext cx="11887200" cy="2217105"/>
          </a:xfrm>
        </p:spPr>
        <p:txBody>
          <a:bodyPr>
            <a:normAutofit/>
          </a:bodyPr>
          <a:lstStyle/>
          <a:p>
            <a:r>
              <a:rPr lang="kk-KZ" dirty="0"/>
              <a:t>Актив кедергісі бар пик-трансформатор. Бірінші реттік ораманы синусоидалды кернеу көзіне үлкен шамалы қосымша кедергі арқылы қосады.</a:t>
            </a:r>
            <a:endParaRPr lang="ru-RU" dirty="0"/>
          </a:p>
          <a:p>
            <a:pPr marL="137160" indent="0">
              <a:buNone/>
            </a:pPr>
            <a:endParaRPr lang="ru-RU" dirty="0"/>
          </a:p>
        </p:txBody>
      </p:sp>
      <p:pic>
        <p:nvPicPr>
          <p:cNvPr id="512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906037" y="112733"/>
            <a:ext cx="6245995" cy="39206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8624967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074" y="738101"/>
            <a:ext cx="10972800" cy="1143000"/>
          </a:xfrm>
        </p:spPr>
        <p:txBody>
          <a:bodyPr>
            <a:normAutofit fontScale="90000"/>
          </a:bodyPr>
          <a:lstStyle/>
          <a:p>
            <a:r>
              <a:rPr lang="kk-KZ" dirty="0">
                <a:effectLst/>
              </a:rPr>
              <a:t>Жиілік түрлендіруші трансформаторлар</a:t>
            </a:r>
            <a:r>
              <a:rPr lang="ru-RU" dirty="0">
                <a:effectLst/>
              </a:rPr>
              <a:t/>
            </a:r>
            <a:br>
              <a:rPr lang="ru-RU" dirty="0">
                <a:effectLst/>
              </a:rPr>
            </a:br>
            <a:endParaRPr lang="ru-RU" dirty="0"/>
          </a:p>
        </p:txBody>
      </p:sp>
      <p:sp>
        <p:nvSpPr>
          <p:cNvPr id="3" name="Объект 2"/>
          <p:cNvSpPr>
            <a:spLocks noGrp="1"/>
          </p:cNvSpPr>
          <p:nvPr>
            <p:ph idx="1"/>
          </p:nvPr>
        </p:nvSpPr>
        <p:spPr>
          <a:xfrm>
            <a:off x="609600" y="3194136"/>
            <a:ext cx="10972800" cy="3115223"/>
          </a:xfrm>
        </p:spPr>
        <p:txBody>
          <a:bodyPr/>
          <a:lstStyle/>
          <a:p>
            <a:r>
              <a:rPr lang="kk-KZ" dirty="0"/>
              <a:t>Бұл типті арнайы трансформаторлар айнымалы ток жиілігін екі немесе үш есеге арттыру үшін қолданылады</a:t>
            </a:r>
            <a:endParaRPr lang="ru-RU" dirty="0"/>
          </a:p>
          <a:p>
            <a:pPr marL="137160" indent="0">
              <a:buNone/>
            </a:pPr>
            <a:endParaRPr lang="ru-RU" dirty="0"/>
          </a:p>
        </p:txBody>
      </p:sp>
    </p:spTree>
    <p:extLst>
      <p:ext uri="{BB962C8B-B14F-4D97-AF65-F5344CB8AC3E}">
        <p14:creationId xmlns="" xmlns:p14="http://schemas.microsoft.com/office/powerpoint/2010/main" val="918621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4565277"/>
            <a:ext cx="10972800" cy="2098569"/>
          </a:xfrm>
        </p:spPr>
        <p:txBody>
          <a:bodyPr>
            <a:normAutofit/>
          </a:bodyPr>
          <a:lstStyle/>
          <a:p>
            <a:r>
              <a:rPr lang="kk-KZ" dirty="0"/>
              <a:t>Суретте айнымалы ток жиілігін үш еселейтін трансформатор схемасы көрсетілген. Ол үш бір фазалы трансформатордан тұрады. Бірінші реттік орамалар жұлдызшалап </a:t>
            </a:r>
            <a:r>
              <a:rPr lang="kk-KZ" dirty="0" smtClean="0"/>
              <a:t>ал </a:t>
            </a:r>
            <a:r>
              <a:rPr lang="kk-KZ" dirty="0"/>
              <a:t>екінші реттік орамалар тізбектей қосылады</a:t>
            </a:r>
            <a:endParaRPr lang="ru-RU" dirty="0"/>
          </a:p>
          <a:p>
            <a:endParaRPr lang="ru-RU" dirty="0"/>
          </a:p>
        </p:txBody>
      </p:sp>
      <p:pic>
        <p:nvPicPr>
          <p:cNvPr id="614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109761" y="535780"/>
            <a:ext cx="5670985" cy="4029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1656557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479006"/>
          </a:xfrm>
        </p:spPr>
        <p:txBody>
          <a:bodyPr>
            <a:normAutofit fontScale="90000"/>
          </a:bodyPr>
          <a:lstStyle/>
          <a:p>
            <a:r>
              <a:rPr lang="kk-KZ" dirty="0">
                <a:effectLst/>
              </a:rPr>
              <a:t>Доғалы электросварка трансформаторлары</a:t>
            </a:r>
            <a:r>
              <a:rPr lang="ru-RU" dirty="0">
                <a:effectLst/>
              </a:rPr>
              <a:t/>
            </a:r>
            <a:br>
              <a:rPr lang="ru-RU" dirty="0">
                <a:effectLst/>
              </a:rPr>
            </a:br>
            <a:endParaRPr lang="ru-RU" dirty="0"/>
          </a:p>
        </p:txBody>
      </p:sp>
      <p:sp>
        <p:nvSpPr>
          <p:cNvPr id="3" name="Объект 2"/>
          <p:cNvSpPr>
            <a:spLocks noGrp="1"/>
          </p:cNvSpPr>
          <p:nvPr>
            <p:ph idx="1"/>
          </p:nvPr>
        </p:nvSpPr>
        <p:spPr>
          <a:xfrm>
            <a:off x="609600" y="2167002"/>
            <a:ext cx="10972800" cy="4142357"/>
          </a:xfrm>
        </p:spPr>
        <p:txBody>
          <a:bodyPr/>
          <a:lstStyle/>
          <a:p>
            <a:r>
              <a:rPr lang="kk-KZ" dirty="0"/>
              <a:t>Бұл трансформаторлар сваркалық деп те аталады. Екі орамадан тұратын төмендетуші трансформатор болып табылады. Трансформатор 220В немесе 380В кернеуді 60-70В кернеуге дейін төмендетеді</a:t>
            </a:r>
            <a:endParaRPr lang="ru-RU" dirty="0"/>
          </a:p>
          <a:p>
            <a:endParaRPr lang="ru-RU" dirty="0"/>
          </a:p>
        </p:txBody>
      </p:sp>
    </p:spTree>
    <p:extLst>
      <p:ext uri="{BB962C8B-B14F-4D97-AF65-F5344CB8AC3E}">
        <p14:creationId xmlns="" xmlns:p14="http://schemas.microsoft.com/office/powerpoint/2010/main" val="30465435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3883068"/>
            <a:ext cx="10972800" cy="3244242"/>
          </a:xfrm>
        </p:spPr>
        <p:txBody>
          <a:bodyPr>
            <a:normAutofit/>
          </a:bodyPr>
          <a:lstStyle/>
          <a:p>
            <a:r>
              <a:rPr lang="kk-KZ" dirty="0"/>
              <a:t>Трансформатордың жұмыс принципі индуктивті кедергі арқылы токты шектеуге </a:t>
            </a:r>
            <a:r>
              <a:rPr lang="kk-KZ" dirty="0" smtClean="0"/>
              <a:t>негізделген</a:t>
            </a:r>
            <a:r>
              <a:rPr lang="kk-KZ" dirty="0"/>
              <a:t>. Бұл мақсатта бірінші реттік орам бір стерженьде, ал екінші реттік орам басқа стерженьде орналастырылады. Немесе трансформатордың екінші реттік тізбегіне индуктивті катушка- дроссель қосылады</a:t>
            </a:r>
            <a:endParaRPr lang="ru-RU" dirty="0"/>
          </a:p>
          <a:p>
            <a:endParaRPr lang="ru-RU" dirty="0"/>
          </a:p>
        </p:txBody>
      </p:sp>
      <p:pic>
        <p:nvPicPr>
          <p:cNvPr id="717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341492" y="202851"/>
            <a:ext cx="4988316" cy="35436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888068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2126" y="2742265"/>
            <a:ext cx="10972800" cy="1143000"/>
          </a:xfrm>
        </p:spPr>
        <p:txBody>
          <a:bodyPr/>
          <a:lstStyle/>
          <a:p>
            <a:r>
              <a:rPr lang="kk-KZ" dirty="0" smtClean="0"/>
              <a:t>Назарларыңызға рахмет</a:t>
            </a:r>
            <a:endParaRPr lang="ru-RU" dirty="0"/>
          </a:p>
        </p:txBody>
      </p:sp>
    </p:spTree>
    <p:extLst>
      <p:ext uri="{BB962C8B-B14F-4D97-AF65-F5344CB8AC3E}">
        <p14:creationId xmlns="" xmlns:p14="http://schemas.microsoft.com/office/powerpoint/2010/main" val="3826364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2757" y="1528175"/>
            <a:ext cx="9877777" cy="4597987"/>
          </a:xfrm>
        </p:spPr>
        <p:txBody>
          <a:bodyPr>
            <a:normAutofit/>
          </a:bodyPr>
          <a:lstStyle/>
          <a:p>
            <a:r>
              <a:rPr lang="kk-KZ" dirty="0"/>
              <a:t>Арнайы қызмет трансформаторлары жұмыс қасиеттерінің әр түрлілігімен ерекшеленеді. Бұл трансформаторларға пештік, дәнекерлеуші, автоматика құрылғыларының трансформаторлары (пик-трансформаторлар, импульстік, жиілік көтеруші, кернеу тұрақтандырушы), тәжірибелік және өлшеу трансформаторлары жатады</a:t>
            </a:r>
            <a:endParaRPr lang="ru-RU" dirty="0"/>
          </a:p>
          <a:p>
            <a:endParaRPr lang="ru-RU" dirty="0"/>
          </a:p>
        </p:txBody>
      </p:sp>
    </p:spTree>
    <p:extLst>
      <p:ext uri="{BB962C8B-B14F-4D97-AF65-F5344CB8AC3E}">
        <p14:creationId xmlns="" xmlns:p14="http://schemas.microsoft.com/office/powerpoint/2010/main" val="2925477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kk-KZ" dirty="0">
                <a:effectLst/>
              </a:rPr>
              <a:t>Қозғалмалы өзекшесі бар трансформатор</a:t>
            </a:r>
            <a:endParaRPr lang="ru-RU" dirty="0">
              <a:effectLst/>
            </a:endParaRPr>
          </a:p>
        </p:txBody>
      </p:sp>
      <p:sp>
        <p:nvSpPr>
          <p:cNvPr id="2" name="Объект 1"/>
          <p:cNvSpPr>
            <a:spLocks noGrp="1"/>
          </p:cNvSpPr>
          <p:nvPr>
            <p:ph idx="1"/>
          </p:nvPr>
        </p:nvSpPr>
        <p:spPr/>
        <p:txBody>
          <a:bodyPr/>
          <a:lstStyle/>
          <a:p>
            <a:r>
              <a:rPr lang="kk-KZ" dirty="0"/>
              <a:t>Бұл трансформатордың бірінші реттік орамасы магнитопровод ойығында орналасқан екі катушкадан тұрады. Бірінші және екінші катушка бір-біріне  қарама қарсы магнит ағынын туындататындай қосылған. Магнитопроводтын қозғалмайтын бөлігінде екінші реттік ораманың қозғалмалы өзекшесі орналасқан</a:t>
            </a:r>
            <a:endParaRPr lang="ru-RU" dirty="0"/>
          </a:p>
          <a:p>
            <a:endParaRPr lang="ru-RU" dirty="0"/>
          </a:p>
        </p:txBody>
      </p:sp>
    </p:spTree>
    <p:extLst>
      <p:ext uri="{BB962C8B-B14F-4D97-AF65-F5344CB8AC3E}">
        <p14:creationId xmlns="" xmlns:p14="http://schemas.microsoft.com/office/powerpoint/2010/main" val="21050137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162757" y="4045907"/>
            <a:ext cx="9877777" cy="2680570"/>
          </a:xfrm>
        </p:spPr>
        <p:txBody>
          <a:bodyPr>
            <a:normAutofit/>
          </a:bodyPr>
          <a:lstStyle/>
          <a:p>
            <a:r>
              <a:rPr lang="kk-KZ" dirty="0"/>
              <a:t>Қозғалмалы өзекшенің ораманың қалыпты орналасуынан оңға не солға жылжуы кезінде екінші орамада ЭҚК туындайды</a:t>
            </a:r>
            <a:endParaRPr lang="ru-RU" dirty="0"/>
          </a:p>
        </p:txBody>
      </p:sp>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793304" y="400832"/>
            <a:ext cx="5967958" cy="345718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959692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10972800" cy="1291115"/>
          </a:xfrm>
        </p:spPr>
        <p:txBody>
          <a:bodyPr>
            <a:normAutofit fontScale="90000"/>
          </a:bodyPr>
          <a:lstStyle/>
          <a:p>
            <a:r>
              <a:rPr lang="kk-KZ" dirty="0">
                <a:effectLst/>
              </a:rPr>
              <a:t>Шунттарды магниттеумен реттелетін трансформатор</a:t>
            </a:r>
            <a:r>
              <a:rPr lang="ru-RU" dirty="0">
                <a:effectLst/>
              </a:rPr>
              <a:t/>
            </a:r>
            <a:br>
              <a:rPr lang="ru-RU" dirty="0">
                <a:effectLst/>
              </a:rPr>
            </a:br>
            <a:endParaRPr lang="ru-RU" dirty="0"/>
          </a:p>
        </p:txBody>
      </p:sp>
      <p:sp>
        <p:nvSpPr>
          <p:cNvPr id="3" name="Объект 2"/>
          <p:cNvSpPr>
            <a:spLocks noGrp="1"/>
          </p:cNvSpPr>
          <p:nvPr>
            <p:ph idx="1"/>
          </p:nvPr>
        </p:nvSpPr>
        <p:spPr>
          <a:xfrm>
            <a:off x="609600" y="2154476"/>
            <a:ext cx="10972800" cy="4154883"/>
          </a:xfrm>
        </p:spPr>
        <p:txBody>
          <a:bodyPr>
            <a:normAutofit/>
          </a:bodyPr>
          <a:lstStyle/>
          <a:p>
            <a:r>
              <a:rPr lang="kk-KZ" dirty="0"/>
              <a:t>Трансформатор магнитопроводы төрт стерженьнен тұрады: екі шеткі (басты стерженьдер) және екі ішкі (шунттар). Ормалар шунтта орналасқан бір катушкадан және басты стерженьдерде орналасқан екі катушкадан тұрады. Үш катушка да параллель қосылған</a:t>
            </a:r>
            <a:endParaRPr lang="ru-RU" dirty="0"/>
          </a:p>
          <a:p>
            <a:endParaRPr lang="ru-RU" dirty="0"/>
          </a:p>
        </p:txBody>
      </p:sp>
    </p:spTree>
    <p:extLst>
      <p:ext uri="{BB962C8B-B14F-4D97-AF65-F5344CB8AC3E}">
        <p14:creationId xmlns="" xmlns:p14="http://schemas.microsoft.com/office/powerpoint/2010/main" val="36500365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4233796"/>
            <a:ext cx="10972800" cy="2075563"/>
          </a:xfrm>
        </p:spPr>
        <p:txBody>
          <a:bodyPr/>
          <a:lstStyle/>
          <a:p>
            <a:r>
              <a:rPr lang="kk-KZ" dirty="0"/>
              <a:t>Айнымалы ток катушкасынан басқа бұл трансформаторларда екі тұрақты ток катушкалары бар (магниттеу катушкалары). Олар шунттарда орналасады және тізбектей қосылады</a:t>
            </a:r>
            <a:endParaRPr lang="ru-RU" dirty="0"/>
          </a:p>
          <a:p>
            <a:endParaRPr lang="ru-RU" dirty="0"/>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634424" y="19289"/>
            <a:ext cx="6326140" cy="39138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0622610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effectLst/>
              </a:rPr>
              <a:t>Түзеткіш құрылғылар трансформаторлары</a:t>
            </a:r>
            <a:r>
              <a:rPr lang="ru-RU" dirty="0">
                <a:effectLst/>
              </a:rPr>
              <a:t/>
            </a:r>
            <a:br>
              <a:rPr lang="ru-RU" dirty="0">
                <a:effectLst/>
              </a:rPr>
            </a:br>
            <a:endParaRPr lang="ru-RU" dirty="0"/>
          </a:p>
        </p:txBody>
      </p:sp>
      <p:sp>
        <p:nvSpPr>
          <p:cNvPr id="3" name="Объект 2"/>
          <p:cNvSpPr>
            <a:spLocks noGrp="1"/>
          </p:cNvSpPr>
          <p:nvPr>
            <p:ph idx="1"/>
          </p:nvPr>
        </p:nvSpPr>
        <p:spPr>
          <a:xfrm>
            <a:off x="609600" y="1753644"/>
            <a:ext cx="10972800" cy="4555716"/>
          </a:xfrm>
        </p:spPr>
        <p:txBody>
          <a:bodyPr>
            <a:normAutofit/>
          </a:bodyPr>
          <a:lstStyle/>
          <a:p>
            <a:pPr marL="137160" indent="0">
              <a:buNone/>
            </a:pPr>
            <a:r>
              <a:rPr lang="kk-KZ" dirty="0"/>
              <a:t>Бұл трансформаторлардың екінші реттік орамаларына вентиль деп аталатын, бір жақты өтімділігі бар құрылғылар қосылған</a:t>
            </a:r>
            <a:endParaRPr lang="ru-RU" dirty="0"/>
          </a:p>
          <a:p>
            <a:pPr marL="137160" indent="0">
              <a:buNone/>
            </a:pPr>
            <a:endParaRPr lang="kk-KZ" dirty="0" smtClean="0"/>
          </a:p>
          <a:p>
            <a:pPr marL="137160" indent="0">
              <a:buNone/>
            </a:pPr>
            <a:r>
              <a:rPr lang="kk-KZ" dirty="0" smtClean="0"/>
              <a:t>Трансформатордың </a:t>
            </a:r>
            <a:r>
              <a:rPr lang="kk-KZ" dirty="0"/>
              <a:t>екінші реттік орамасындағы ток пульстанған, оған себеп болған токтың екінші реттік кернеудің оң жарты толқындардан туындауы. Бұл токтың тұрақты және айнымалы құраушылары бар</a:t>
            </a:r>
            <a:endParaRPr lang="ru-RU" dirty="0"/>
          </a:p>
          <a:p>
            <a:pPr marL="137160" indent="0">
              <a:buNone/>
            </a:pPr>
            <a:endParaRPr lang="ru-RU" dirty="0"/>
          </a:p>
        </p:txBody>
      </p:sp>
    </p:spTree>
    <p:extLst>
      <p:ext uri="{BB962C8B-B14F-4D97-AF65-F5344CB8AC3E}">
        <p14:creationId xmlns="" xmlns:p14="http://schemas.microsoft.com/office/powerpoint/2010/main" val="3650582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3593836"/>
            <a:ext cx="10972800" cy="3264164"/>
          </a:xfrm>
        </p:spPr>
        <p:txBody>
          <a:bodyPr>
            <a:normAutofit/>
          </a:bodyPr>
          <a:lstStyle/>
          <a:p>
            <a:r>
              <a:rPr lang="kk-KZ" dirty="0"/>
              <a:t>Бірінші реттік орамаға екінші реттік токтың тек айнымалы ток трансформацияланады. Сол себепті магнит қозғаушы күші тұрақсыз болып қалып, магнитопроводта тұрақты магнит ағынын туындатады. Бұл ағын магнитопроводтын элементтерінің магниттік қанығуына себеп болып табылады. Қанығу тым қатты болмас </a:t>
            </a:r>
            <a:r>
              <a:rPr lang="kk-KZ" dirty="0" smtClean="0"/>
              <a:t>үшін </a:t>
            </a:r>
            <a:r>
              <a:rPr lang="kk-KZ" dirty="0"/>
              <a:t>трансформатордың көлемін үлкейтуге тура келеді</a:t>
            </a:r>
            <a:endParaRPr lang="ru-RU" dirty="0"/>
          </a:p>
          <a:p>
            <a:endParaRPr lang="ru-RU" dirty="0"/>
          </a:p>
        </p:txBody>
      </p:sp>
      <p:pic>
        <p:nvPicPr>
          <p:cNvPr id="4098"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843408" y="112734"/>
            <a:ext cx="5523978" cy="34811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65175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9496" y="550209"/>
            <a:ext cx="10972800" cy="1241011"/>
          </a:xfrm>
        </p:spPr>
        <p:txBody>
          <a:bodyPr>
            <a:normAutofit fontScale="90000"/>
          </a:bodyPr>
          <a:lstStyle/>
          <a:p>
            <a:r>
              <a:rPr lang="ru-RU" dirty="0" err="1" smtClean="0">
                <a:effectLst/>
              </a:rPr>
              <a:t>Автоматты</a:t>
            </a:r>
            <a:r>
              <a:rPr lang="ru-RU" dirty="0" smtClean="0">
                <a:effectLst/>
              </a:rPr>
              <a:t> </a:t>
            </a:r>
            <a:r>
              <a:rPr lang="ru-RU" dirty="0" err="1" smtClean="0">
                <a:effectLst/>
              </a:rPr>
              <a:t>құрылғыларға арналған трансформаторлар</a:t>
            </a:r>
            <a:r>
              <a:rPr lang="ru-RU" dirty="0">
                <a:effectLst/>
              </a:rPr>
              <a:t/>
            </a:r>
            <a:br>
              <a:rPr lang="ru-RU" dirty="0">
                <a:effectLst/>
              </a:rPr>
            </a:br>
            <a:endParaRPr lang="ru-RU" dirty="0"/>
          </a:p>
        </p:txBody>
      </p:sp>
      <p:sp>
        <p:nvSpPr>
          <p:cNvPr id="3" name="Объект 2"/>
          <p:cNvSpPr>
            <a:spLocks noGrp="1"/>
          </p:cNvSpPr>
          <p:nvPr>
            <p:ph idx="1"/>
          </p:nvPr>
        </p:nvSpPr>
        <p:spPr>
          <a:xfrm>
            <a:off x="609600" y="2179530"/>
            <a:ext cx="10972800" cy="4129830"/>
          </a:xfrm>
        </p:spPr>
        <p:txBody>
          <a:bodyPr/>
          <a:lstStyle/>
          <a:p>
            <a:r>
              <a:rPr lang="kk-KZ" dirty="0"/>
              <a:t>Импульстар амплитудасын өзгерту үшін импульстік құрылғыларда </a:t>
            </a:r>
            <a:r>
              <a:rPr lang="kk-KZ" dirty="0" smtClean="0"/>
              <a:t>қолданылады</a:t>
            </a:r>
          </a:p>
          <a:p>
            <a:r>
              <a:rPr lang="kk-KZ" dirty="0"/>
              <a:t>Соның ішінде пик-трансформаторлар синусоидалды кернеуді пико тәріздес формалы импульс кернеуіне түрлендіреді. Бұл импульстар тиристорлар, тираторондарда қажет. Пик трансформаторлардың жұмыс принципі ферромагниттік материалдардың магнит қанығуына негізделген</a:t>
            </a:r>
            <a:endParaRPr lang="ru-RU" dirty="0"/>
          </a:p>
          <a:p>
            <a:endParaRPr lang="ru-RU" dirty="0"/>
          </a:p>
          <a:p>
            <a:pPr marL="137160" indent="0">
              <a:buNone/>
            </a:pPr>
            <a:endParaRPr lang="ru-RU" dirty="0"/>
          </a:p>
        </p:txBody>
      </p:sp>
    </p:spTree>
    <p:extLst>
      <p:ext uri="{BB962C8B-B14F-4D97-AF65-F5344CB8AC3E}">
        <p14:creationId xmlns="" xmlns:p14="http://schemas.microsoft.com/office/powerpoint/2010/main" val="4815280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156</TotalTime>
  <Words>404</Words>
  <Application>Microsoft Office PowerPoint</Application>
  <PresentationFormat>Произвольный</PresentationFormat>
  <Paragraphs>24</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Апекс</vt:lpstr>
      <vt:lpstr>Арнайы қызмет трансформаторлары</vt:lpstr>
      <vt:lpstr>Слайд 2</vt:lpstr>
      <vt:lpstr>Қозғалмалы өзекшесі бар трансформатор</vt:lpstr>
      <vt:lpstr>Слайд 4</vt:lpstr>
      <vt:lpstr>Шунттарды магниттеумен реттелетін трансформатор </vt:lpstr>
      <vt:lpstr>Слайд 6</vt:lpstr>
      <vt:lpstr>Түзеткіш құрылғылар трансформаторлары </vt:lpstr>
      <vt:lpstr>Слайд 8</vt:lpstr>
      <vt:lpstr>Автоматты құрылғыларға арналған трансформаторлар </vt:lpstr>
      <vt:lpstr>Слайд 10</vt:lpstr>
      <vt:lpstr>Жиілік түрлендіруші трансформаторлар </vt:lpstr>
      <vt:lpstr>Слайд 12</vt:lpstr>
      <vt:lpstr>Доғалы электросварка трансформаторлары </vt:lpstr>
      <vt:lpstr>Слайд 14</vt:lpstr>
      <vt:lpstr>Назарларыңызға рахмет</vt:lpstr>
    </vt:vector>
  </TitlesOfParts>
  <Company>diakov.net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Асинхронные машины специального назначения</dc:title>
  <dc:creator>Erkezhan Asubaeva</dc:creator>
  <cp:lastModifiedBy>Гость</cp:lastModifiedBy>
  <cp:revision>15</cp:revision>
  <dcterms:created xsi:type="dcterms:W3CDTF">2016-09-29T07:59:59Z</dcterms:created>
  <dcterms:modified xsi:type="dcterms:W3CDTF">2017-09-27T10:26:47Z</dcterms:modified>
</cp:coreProperties>
</file>